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</a:t>
            </a:r>
            <a:r>
              <a:rPr lang="en-NL">
                <a:latin typeface="Open Sans"/>
                <a:ea typeface="Open Sans"/>
                <a:cs typeface="Open Sans"/>
              </a:rPr>
              <a:t>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/>
              <a:t>Learning &amp; Decision-making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22</Words>
  <Application>Microsoft Office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Cognition Fundamentals: Learning &amp; Decision-making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68</cp:revision>
  <dcterms:created xsi:type="dcterms:W3CDTF">2022-09-13T13:06:59Z</dcterms:created>
  <dcterms:modified xsi:type="dcterms:W3CDTF">2022-10-18T12:38:47Z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